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37" r:id="rId18"/>
    <p:sldId id="338" r:id="rId19"/>
    <p:sldId id="339" r:id="rId20"/>
    <p:sldId id="340" r:id="rId21"/>
    <p:sldId id="346" r:id="rId22"/>
    <p:sldId id="347" r:id="rId23"/>
    <p:sldId id="348" r:id="rId24"/>
    <p:sldId id="349" r:id="rId25"/>
    <p:sldId id="350" r:id="rId26"/>
    <p:sldId id="351" r:id="rId27"/>
    <p:sldId id="357" r:id="rId28"/>
    <p:sldId id="358" r:id="rId29"/>
    <p:sldId id="3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ECEB2-B00F-402B-A8A1-C051684AA24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ADCF8-DD82-436C-A782-AA054859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1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4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9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7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6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4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7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9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91959" y="1392866"/>
            <a:ext cx="2287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Bio  550 part 2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Spring  2026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66310-4EA6-4757-8323-5E0DCBB2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33" y="0"/>
            <a:ext cx="874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1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1A937-2CA3-456A-B64D-645B09D0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64" y="0"/>
            <a:ext cx="9888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3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E6FE-7008-41C6-8909-03EE7B0C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52425"/>
            <a:ext cx="99441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8C706-D7CE-4714-850D-C14858EB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29" y="0"/>
            <a:ext cx="775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8E857-EF37-46A9-A6D8-E6E1C83C8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00" y="0"/>
            <a:ext cx="96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99117-3778-40E6-8C4D-362E2492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88" y="0"/>
            <a:ext cx="814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CA871-4A7F-4FA4-9946-6D6B3CCE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72" y="0"/>
            <a:ext cx="7378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1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ure-10-28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379414"/>
            <a:ext cx="778033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08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ure-10-29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9" y="379414"/>
            <a:ext cx="59023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9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able-10-01.jpg 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027114"/>
            <a:ext cx="8535987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1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gure-10-20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9" y="379414"/>
            <a:ext cx="58769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5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gure-10-30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136650"/>
            <a:ext cx="84137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4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gure-10-40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9" y="379414"/>
            <a:ext cx="74136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7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ure-10-40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1" y="379414"/>
            <a:ext cx="7097713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7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gure-10-41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9" y="379414"/>
            <a:ext cx="68040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38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ure-10-41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9414"/>
            <a:ext cx="67564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96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ure-10-42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392114"/>
            <a:ext cx="8535987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0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ure-10-42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379414"/>
            <a:ext cx="853598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82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igure-10-48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79414"/>
            <a:ext cx="70485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10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table-10-02.jpg 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379414"/>
            <a:ext cx="7535863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55893" y="668740"/>
            <a:ext cx="3603008" cy="506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4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igure-10-46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9" y="379414"/>
            <a:ext cx="77311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7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gure-10-21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379414"/>
            <a:ext cx="699928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83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gure-10-22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379414"/>
            <a:ext cx="851217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27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gure-10-23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392239"/>
            <a:ext cx="8535987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igure-10-23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916114"/>
            <a:ext cx="8535987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5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-10-24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404814"/>
            <a:ext cx="8535987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9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gure-10-24d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9" y="379414"/>
            <a:ext cx="43656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7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ure-10-25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4" y="379414"/>
            <a:ext cx="665797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72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6</Words>
  <Application>Microsoft Office PowerPoint</Application>
  <PresentationFormat>Widescreen</PresentationFormat>
  <Paragraphs>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 one</dc:creator>
  <cp:lastModifiedBy>robin cooper</cp:lastModifiedBy>
  <cp:revision>26</cp:revision>
  <dcterms:created xsi:type="dcterms:W3CDTF">2017-08-22T13:51:54Z</dcterms:created>
  <dcterms:modified xsi:type="dcterms:W3CDTF">2026-02-02T22:07:39Z</dcterms:modified>
</cp:coreProperties>
</file>